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0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9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659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96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581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2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311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0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3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9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3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4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0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6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0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Klas 6a 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De leukste herinneringen </a:t>
            </a:r>
            <a:r>
              <a:rPr lang="nl-BE" dirty="0" smtClean="0">
                <a:sym typeface="Wingdings" panose="05000000000000000000" pitchFamily="2" charset="2"/>
              </a:rPr>
              <a:t> </a:t>
            </a:r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51" y="146360"/>
            <a:ext cx="4666173" cy="349963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989" y="3877177"/>
            <a:ext cx="3569283" cy="26769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906" y="287739"/>
            <a:ext cx="5386052" cy="4039539"/>
          </a:xfrm>
          <a:prstGeom prst="rect">
            <a:avLst/>
          </a:prstGeom>
        </p:spPr>
      </p:pic>
      <p:pic>
        <p:nvPicPr>
          <p:cNvPr id="7" name="Breakeven - The Script (ft. Max Schneider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5012" y="6256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8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6"/>
    </mc:Choice>
    <mc:Fallback xmlns="">
      <p:transition spd="slow" advTm="9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528" cy="45723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8718">
            <a:off x="7424576" y="705917"/>
            <a:ext cx="4214084" cy="31605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8802">
            <a:off x="4652023" y="2374728"/>
            <a:ext cx="3015936" cy="226195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8527">
            <a:off x="530090" y="2719459"/>
            <a:ext cx="4176517" cy="313238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0246" y="2608888"/>
            <a:ext cx="2953128" cy="221423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532" y="4480467"/>
            <a:ext cx="2881183" cy="2160888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 rot="682474">
            <a:off x="4948186" y="415180"/>
            <a:ext cx="3279819" cy="24598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48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7"/>
    </mc:Choice>
    <mc:Fallback xmlns="">
      <p:transition spd="slow" advTm="1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nl-BE" sz="96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049361">
            <a:off x="1001916" y="395480"/>
            <a:ext cx="5276941" cy="39577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9386">
            <a:off x="4724364" y="86649"/>
            <a:ext cx="4599071" cy="344930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02" y="2992834"/>
            <a:ext cx="3880148" cy="291011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263" y="4096521"/>
            <a:ext cx="3189505" cy="239212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753" y="3306247"/>
            <a:ext cx="2562296" cy="192172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8499">
            <a:off x="8935369" y="3839457"/>
            <a:ext cx="3094175" cy="23206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1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8"/>
    </mc:Choice>
    <mc:Fallback xmlns="">
      <p:transition spd="slow" advTm="1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367631">
            <a:off x="3830160" y="1462856"/>
            <a:ext cx="3871132" cy="29033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976">
            <a:off x="514225" y="527833"/>
            <a:ext cx="4827251" cy="362043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921" y="3663485"/>
            <a:ext cx="3454221" cy="259066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0650">
            <a:off x="6723566" y="105432"/>
            <a:ext cx="3090990" cy="231824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582" y="3011826"/>
            <a:ext cx="4722517" cy="3541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8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1"/>
    </mc:Choice>
    <mc:Fallback xmlns="">
      <p:transition spd="slow" advTm="8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6390" y="266163"/>
            <a:ext cx="5037666" cy="3778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835" y="807852"/>
            <a:ext cx="5233511" cy="39251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38" y="3433040"/>
            <a:ext cx="3956497" cy="29673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065" y="3196356"/>
            <a:ext cx="4882193" cy="3661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0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5"/>
    </mc:Choice>
    <mc:Fallback xmlns="">
      <p:transition spd="slow" advTm="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5" y="312313"/>
            <a:ext cx="6320307" cy="474023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9099">
            <a:off x="6182207" y="1505075"/>
            <a:ext cx="5014044" cy="3760534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01545" y="2574701"/>
            <a:ext cx="5037666" cy="377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67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4"/>
    </mc:Choice>
    <mc:Fallback xmlns="">
      <p:transition spd="slow" advTm="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5" y="551264"/>
            <a:ext cx="7078046" cy="53085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990" y="3662028"/>
            <a:ext cx="4896655" cy="367249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285190">
            <a:off x="830084" y="3480359"/>
            <a:ext cx="5037666" cy="3778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6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5"/>
    </mc:Choice>
    <mc:Fallback xmlns="">
      <p:transition spd="slow" advTm="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6847" y="279043"/>
            <a:ext cx="5037666" cy="3778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51" y="1510987"/>
            <a:ext cx="5064080" cy="37980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498" y="3762638"/>
            <a:ext cx="3655472" cy="2741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8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9"/>
    </mc:Choice>
    <mc:Fallback xmlns="">
      <p:transition spd="slow" advTm="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92" y="231819"/>
            <a:ext cx="6712576" cy="5034432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92480" y="2588630"/>
            <a:ext cx="5037666" cy="3778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774" y="231819"/>
            <a:ext cx="4503313" cy="3377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89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"/>
    </mc:Choice>
    <mc:Fallback xmlns="">
      <p:transition spd="slow" advTm="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781" y="163131"/>
            <a:ext cx="6908800" cy="518160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372" y="2882585"/>
            <a:ext cx="5604993" cy="4203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26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1"/>
    </mc:Choice>
    <mc:Fallback xmlns="">
      <p:transition spd="slow" advTm="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6765700" cy="50742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993" y="2334294"/>
            <a:ext cx="5523428" cy="4142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48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6"/>
    </mc:Choice>
    <mc:Fallback xmlns="">
      <p:transition spd="slow" advTm="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042983">
            <a:off x="1076542" y="1005708"/>
            <a:ext cx="5037666" cy="3778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3771">
            <a:off x="6200031" y="390671"/>
            <a:ext cx="4514849" cy="33861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345" y="3032270"/>
            <a:ext cx="4357997" cy="3268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1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"/>
    </mc:Choice>
    <mc:Fallback xmlns=""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052" y="1051778"/>
            <a:ext cx="7275148" cy="54563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31715">
            <a:off x="6195693" y="269047"/>
            <a:ext cx="5191253" cy="389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6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"/>
    </mc:Choice>
    <mc:Fallback xmlns="">
      <p:transition spd="slow" advTm="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2087" y="356316"/>
            <a:ext cx="2830507" cy="3778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5254">
            <a:off x="4426577" y="522795"/>
            <a:ext cx="4162560" cy="312192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5713">
            <a:off x="2954523" y="3078051"/>
            <a:ext cx="3084479" cy="41172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69769">
            <a:off x="7027055" y="2919927"/>
            <a:ext cx="4224174" cy="3168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5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"/>
    </mc:Choice>
    <mc:Fallback xmlns="">
      <p:transition spd="slow" advTm="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7671" y="433589"/>
            <a:ext cx="2830507" cy="3778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4149">
            <a:off x="3904594" y="868515"/>
            <a:ext cx="3825412" cy="28690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238" y="3297746"/>
            <a:ext cx="3407333" cy="25555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5865">
            <a:off x="6735298" y="2929577"/>
            <a:ext cx="3520807" cy="264060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4070">
            <a:off x="8177010" y="938601"/>
            <a:ext cx="2976093" cy="2232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7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6"/>
    </mc:Choice>
    <mc:Fallback xmlns="">
      <p:transition spd="slow" advTm="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174" y="2233081"/>
            <a:ext cx="6163627" cy="4624919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065243">
            <a:off x="154869" y="8673"/>
            <a:ext cx="5954912" cy="4765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9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"/>
    </mc:Choice>
    <mc:Fallback xmlns="">
      <p:transition spd="slow" advTm="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512" y="2524091"/>
            <a:ext cx="5496577" cy="41224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106">
            <a:off x="6862221" y="383887"/>
            <a:ext cx="4612258" cy="3459193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20807287">
            <a:off x="166544" y="124055"/>
            <a:ext cx="5305138" cy="3978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2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"/>
    </mc:Choice>
    <mc:Fallback xmlns="">
      <p:transition spd="slow" advTm="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0969">
            <a:off x="5332343" y="615823"/>
            <a:ext cx="3708626" cy="2781469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8660" y="482442"/>
            <a:ext cx="5037666" cy="3778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925" y="3702723"/>
            <a:ext cx="3956497" cy="29673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9693">
            <a:off x="7264792" y="3314623"/>
            <a:ext cx="4484382" cy="3363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0"/>
    </mc:Choice>
    <mc:Fallback xmlns="">
      <p:transition spd="slow" advTm="7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8210" y="317679"/>
            <a:ext cx="5037666" cy="3778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2386">
            <a:off x="6470688" y="619883"/>
            <a:ext cx="4819113" cy="361433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666" y="3181724"/>
            <a:ext cx="4701995" cy="35264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0150">
            <a:off x="1245735" y="3703432"/>
            <a:ext cx="3967899" cy="2975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3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"/>
    </mc:Choice>
    <mc:Fallback xmlns="">
      <p:transition spd="slow" advTm="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589286">
            <a:off x="3808716" y="15875"/>
            <a:ext cx="5037666" cy="3778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2090"/>
            <a:ext cx="4322439" cy="540762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942">
            <a:off x="8582541" y="94723"/>
            <a:ext cx="3539573" cy="26546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486" y="3162101"/>
            <a:ext cx="4173703" cy="312901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417" y="3835418"/>
            <a:ext cx="3297794" cy="247224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32336">
            <a:off x="7956196" y="2119313"/>
            <a:ext cx="4185157" cy="3387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6"/>
    </mc:Choice>
    <mc:Fallback xmlns="">
      <p:transition spd="slow" advTm="1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783" y="-2888086"/>
            <a:ext cx="12994783" cy="97460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00B0F0"/>
                </a:solidFill>
              </a:rPr>
              <a:t>Bedankt voor het laatste jaar van onze basisschool leuk te eindigen </a:t>
            </a:r>
            <a:endParaRPr lang="nl-BE" dirty="0">
              <a:solidFill>
                <a:srgbClr val="00B0F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592925" y="2060619"/>
            <a:ext cx="7353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 smtClean="0">
                <a:solidFill>
                  <a:srgbClr val="00B0F0"/>
                </a:solidFill>
              </a:rPr>
              <a:t>Liefste juf, </a:t>
            </a:r>
          </a:p>
          <a:p>
            <a:r>
              <a:rPr lang="nl-BE" sz="3600" dirty="0" smtClean="0">
                <a:solidFill>
                  <a:srgbClr val="00B0F0"/>
                </a:solidFill>
              </a:rPr>
              <a:t>Het was een SUPER jaar!</a:t>
            </a:r>
          </a:p>
          <a:p>
            <a:r>
              <a:rPr lang="nl-BE" sz="3600" dirty="0" smtClean="0">
                <a:solidFill>
                  <a:srgbClr val="00B0F0"/>
                </a:solidFill>
              </a:rPr>
              <a:t>We hebben veel  gelachen, </a:t>
            </a:r>
          </a:p>
          <a:p>
            <a:r>
              <a:rPr lang="nl-BE" sz="3600" dirty="0" smtClean="0">
                <a:solidFill>
                  <a:srgbClr val="00B0F0"/>
                </a:solidFill>
              </a:rPr>
              <a:t>Maar toch ook het één en ander GELEERD…</a:t>
            </a:r>
          </a:p>
          <a:p>
            <a:r>
              <a:rPr lang="nl-BE" sz="3600" dirty="0">
                <a:solidFill>
                  <a:srgbClr val="00B0F0"/>
                </a:solidFill>
              </a:rPr>
              <a:t> </a:t>
            </a:r>
            <a:r>
              <a:rPr lang="nl-BE" sz="3600" dirty="0" smtClean="0">
                <a:solidFill>
                  <a:srgbClr val="00B0F0"/>
                </a:solidFill>
              </a:rPr>
              <a:t>                      DANK JE WEL!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5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6"/>
    </mc:Choice>
    <mc:Fallback xmlns="">
      <p:transition spd="slow" advTm="1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940497">
            <a:off x="960633" y="755561"/>
            <a:ext cx="5037666" cy="3778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9311">
            <a:off x="7393337" y="348121"/>
            <a:ext cx="4151676" cy="311375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789" y="2974525"/>
            <a:ext cx="4841506" cy="3631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4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"/>
    </mc:Choice>
    <mc:Fallback xmlns="">
      <p:transition spd="slow" advTm="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018" y="1834116"/>
            <a:ext cx="6143223" cy="46074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636864">
            <a:off x="7914266" y="562005"/>
            <a:ext cx="3644543" cy="273340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6314">
            <a:off x="1032094" y="488573"/>
            <a:ext cx="3681061" cy="2760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7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3"/>
    </mc:Choice>
    <mc:Fallback xmlns="">
      <p:transition spd="slow" advTm="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962" y="15875"/>
            <a:ext cx="5037666" cy="3778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8" y="2507679"/>
            <a:ext cx="4239832" cy="317987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66399">
            <a:off x="6078154" y="-19762"/>
            <a:ext cx="5586026" cy="418951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4361">
            <a:off x="4242676" y="3087573"/>
            <a:ext cx="5098423" cy="3823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5"/>
    </mc:Choice>
    <mc:Fallback xmlns="">
      <p:transition spd="slow" advTm="9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1224" y="624110"/>
            <a:ext cx="6011178" cy="45083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5113">
            <a:off x="6766677" y="324574"/>
            <a:ext cx="4969969" cy="372747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662402" y="5756604"/>
            <a:ext cx="462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Tweedaagse </a:t>
            </a:r>
            <a:r>
              <a:rPr lang="nl-BE" dirty="0" smtClean="0">
                <a:sym typeface="Wingdings" panose="05000000000000000000" pitchFamily="2" charset="2"/>
              </a:rPr>
              <a:t> </a:t>
            </a:r>
            <a:endParaRPr lang="nl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2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"/>
    </mc:Choice>
    <mc:Fallback xmlns=""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753664">
            <a:off x="7979256" y="415131"/>
            <a:ext cx="2717237" cy="483245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2088">
            <a:off x="463637" y="340504"/>
            <a:ext cx="6642279" cy="49817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1488">
            <a:off x="530963" y="3739354"/>
            <a:ext cx="4123923" cy="309294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7861">
            <a:off x="5406380" y="3775994"/>
            <a:ext cx="3893203" cy="2919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9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"/>
    </mc:Choice>
    <mc:Fallback xmlns="">
      <p:transition spd="slow" advTm="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5013" y="2260600"/>
            <a:ext cx="7543800" cy="35242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66" y="471789"/>
            <a:ext cx="5772150" cy="432911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256" y="257969"/>
            <a:ext cx="4392081" cy="3294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70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1"/>
    </mc:Choice>
    <mc:Fallback xmlns="">
      <p:transition spd="slow" advTm="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3820" y="240404"/>
            <a:ext cx="8440946" cy="6330710"/>
          </a:xfrm>
          <a:prstGeom prst="rect">
            <a:avLst/>
          </a:prstGeom>
        </p:spPr>
      </p:pic>
      <p:sp>
        <p:nvSpPr>
          <p:cNvPr id="6" name="Hart 5"/>
          <p:cNvSpPr/>
          <p:nvPr/>
        </p:nvSpPr>
        <p:spPr>
          <a:xfrm rot="20502401">
            <a:off x="267833" y="1067874"/>
            <a:ext cx="1352281" cy="119773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Hart 6"/>
          <p:cNvSpPr/>
          <p:nvPr/>
        </p:nvSpPr>
        <p:spPr>
          <a:xfrm>
            <a:off x="318605" y="1905000"/>
            <a:ext cx="1455312" cy="121061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Hart 7"/>
          <p:cNvSpPr/>
          <p:nvPr/>
        </p:nvSpPr>
        <p:spPr>
          <a:xfrm rot="708577">
            <a:off x="448025" y="2557707"/>
            <a:ext cx="1220125" cy="139091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4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4"/>
    </mc:Choice>
    <mc:Fallback xmlns="">
      <p:transition spd="slow" advTm="5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|2.2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.1|1.1|2.3|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2.5|1.3|1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1.4|1.3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2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2|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1.2|2.1|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8|2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2.5|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1|2.1|1.2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2.1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2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1.3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0.5|1"/>
</p:tagLst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516</TotalTime>
  <Words>49</Words>
  <Application>Microsoft Office PowerPoint</Application>
  <PresentationFormat>Breedbeeld</PresentationFormat>
  <Paragraphs>9</Paragraphs>
  <Slides>28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Century Gothic</vt:lpstr>
      <vt:lpstr>Wingdings</vt:lpstr>
      <vt:lpstr>Wingdings 3</vt:lpstr>
      <vt:lpstr>Sliert</vt:lpstr>
      <vt:lpstr>Klas 6a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het laatste jaar van onze basisschool leuk te eindigen </vt:lpstr>
    </vt:vector>
  </TitlesOfParts>
  <Company>Vinny27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 6a</dc:title>
  <dc:creator>Sitske Heestermans</dc:creator>
  <cp:lastModifiedBy>Sitske Heestermans</cp:lastModifiedBy>
  <cp:revision>48</cp:revision>
  <dcterms:created xsi:type="dcterms:W3CDTF">2018-06-19T15:34:37Z</dcterms:created>
  <dcterms:modified xsi:type="dcterms:W3CDTF">2018-06-21T18:09:05Z</dcterms:modified>
</cp:coreProperties>
</file>